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2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artas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artas.gr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500" dirty="0"/>
              <a:t>«ΑΝΑΠΤΥΞΗ ΕΦΑΡΜΟΓΩΝ ΤΠΕ ΤΟΥ ΕΠΙΜΕΛΗΤΗΡΙΟΥ ΑΡΤΑΣ ΓΙΑ ΗΛΕΚΤΡΟΝΙΚΗ ΔΙΑΚΥΒΕΡΝΗΣΗ ΚΑΙ ΨΗΦΙΑΚΕΣ ΥΠΗΡΕΣΙΕΣ ΕΝΙΣΧΥΣΗΣ ΤΗΣ ΤΟΠΙΚΗΣ ΕΠΙΧΕΙΡΗΜΑΤΙΚΟΤΗΤΑΣ»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Ε.Π. ΉΠΕΙΡΟΣ 2014-2020</a:t>
            </a:r>
          </a:p>
          <a:p>
            <a:r>
              <a:rPr lang="el-GR" b="1" dirty="0"/>
              <a:t>ΟΠΣ: 5032833</a:t>
            </a:r>
          </a:p>
        </p:txBody>
      </p:sp>
    </p:spTree>
    <p:extLst>
      <p:ext uri="{BB962C8B-B14F-4D97-AF65-F5344CB8AC3E}">
        <p14:creationId xmlns:p14="http://schemas.microsoft.com/office/powerpoint/2010/main" val="10714398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3: ΠΑΡΟΧΗ ΕΞΕΙΔΙΚΕΥΜΕΝΗΣ ΕΠΙΧΕΙΡΗΜΑΤΙΚΗΣ ΠΛΗΡΟΦΟΡΗΣΗΣ ΚΑΙ ΣΥΜΒΟΥΛΩΝ</a:t>
            </a:r>
            <a:endParaRPr lang="el-GR" sz="25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54954" y="3385751"/>
            <a:ext cx="10501587" cy="3237471"/>
          </a:xfrm>
        </p:spPr>
        <p:txBody>
          <a:bodyPr>
            <a:normAutofit/>
          </a:bodyPr>
          <a:lstStyle/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Εξειδικευμένη Επιχειρηματική Πληροφόρηση και Συμβουλές (Ηλεκτρονικός Σύμβουλος των επιχειρήσεων του Νομού)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Εφαρμογή Αποτίμησης Αξίας Επιχείρησης (εφαρμογή όπου συντάσσεται συνοπτική εκτίμηση της Αξίας της Επιχείρησης)</a:t>
            </a:r>
          </a:p>
          <a:p>
            <a:pPr algn="ctr"/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ON-LINE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</a:rPr>
              <a:t>ΣΥΜΒΟΥΛΟΣ ΤΟΥ ΕΠΙΧΕΙΡΗΜΑΤΙΑ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9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3: ΠΑΡΟΧΗ ΕΞΕΙΔΙΚΕΥΜΕΝΗΣ ΕΠΙΧΕΙΡΗΜΑΤΙΚΗΣ ΠΛΗΡΟΦΟΡΗΣΗΣ ΚΑΙ ΣΥΜΒΟΥΛΩΝ</a:t>
            </a:r>
            <a:br>
              <a:rPr lang="el-GR" sz="2500" b="1" dirty="0">
                <a:solidFill>
                  <a:schemeClr val="bg1"/>
                </a:solidFill>
              </a:rPr>
            </a:br>
            <a:endParaRPr lang="el-GR" sz="2500" b="1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89" y="2339888"/>
            <a:ext cx="8985989" cy="444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637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4: ΠΑΡΑΤΗΡΗΤΗΡΙΟ ΕΠΙΧΕΙΡΗΜΑΤΙΚΟΤΗΤΑΣ</a:t>
            </a:r>
            <a:endParaRPr lang="el-GR" sz="25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54954" y="3385751"/>
            <a:ext cx="10501587" cy="3237471"/>
          </a:xfrm>
        </p:spPr>
        <p:txBody>
          <a:bodyPr>
            <a:normAutofit/>
          </a:bodyPr>
          <a:lstStyle/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Διασύνδεση του συστήματος σε πραγματικό χρόνο με το υπάρχον ΟΠΣ του Επιμελητηρίου (Μητρώο Επιχειρήσεων) και το Ψηφιακό Αποθετήριο για την άντληση στοιχείων</a:t>
            </a:r>
          </a:p>
          <a:p>
            <a:pPr algn="ctr"/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7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4: ΠΑΡΑΤΗΡΗΤΗΡΙΟ ΕΠΙΧΕΙΡΗΜΑΤΙΚΟΤΗΤΑΣ</a:t>
            </a:r>
            <a:br>
              <a:rPr lang="el-GR" sz="2500" b="1" dirty="0">
                <a:solidFill>
                  <a:schemeClr val="bg1"/>
                </a:solidFill>
              </a:rPr>
            </a:br>
            <a:endParaRPr lang="el-GR" sz="2500" b="1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7" y="2520779"/>
            <a:ext cx="10468762" cy="377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644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5: ΕΞΩΣΤΡΕΦΕΙΑ ΨΗΦΙΑΚΩΝ ΥΠΗΡΕΣΙΩΝ ΚΑΙ ΔΙΑΣΥΝΔΕΣΗ ΜΕ ΤΙΣ ΤΟΠΙΚΕΣ ΕΠΙΧΕΙΡΗΣΕΙΣ</a:t>
            </a:r>
            <a:endParaRPr lang="el-GR" sz="25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54954" y="3385751"/>
            <a:ext cx="10501587" cy="323747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Ψηφιακό Αποθετήριο Επιχειρηματικών Δεδομένων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Μηχανισμός διάθεσης ανοικτών δεδομένων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OPEN DAT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Α)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Εφαρμογή Προβολής και Ηλεκτρονικής Συνεργασίας των Επιχειρήσεων (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Επιχειρηματικός Οδηγός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Mobile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εφαρμογή για την προβολή του συνολικού Τουριστικού Προϊόντος του νομού </a:t>
            </a:r>
          </a:p>
          <a:p>
            <a:pPr algn="ctr"/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0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5: ΕΞΩΣΤΡΕΦΕΙΑ ΨΗΦΙΑΚΩΝ ΥΠΗΡΕΣΙΩΝ ΚΑΙ ΔΙΑΣΥΝΔΕΣΗ ΜΕ ΤΙΣ ΤΟΠΙΚΕΣ ΕΠΙΧΕΙΡΗΣΕΙΣ</a:t>
            </a:r>
            <a:br>
              <a:rPr lang="el-GR" sz="2500" b="1" dirty="0">
                <a:solidFill>
                  <a:schemeClr val="bg1"/>
                </a:solidFill>
              </a:rPr>
            </a:br>
            <a:endParaRPr lang="el-GR" sz="2500" b="1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6" y="2425317"/>
            <a:ext cx="5677256" cy="2056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" y="4580189"/>
            <a:ext cx="7760043" cy="216113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76" y="2425317"/>
            <a:ext cx="4600710" cy="2751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044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Αποτελέσματα του έργου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200" dirty="0"/>
              <a:t>Ψηφιακή αναβάθμιση του Επιμελητηρίου Άρτας σε υποδομές και λογισμικά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/>
              <a:t>Νέο ολοκληρωμένο ΟΠΣ του Επιμελητηρίου (ΠΡΩΤΕΑΣ </a:t>
            </a:r>
            <a:r>
              <a:rPr lang="en-US" sz="2200" dirty="0"/>
              <a:t>CLOUD) </a:t>
            </a:r>
            <a:r>
              <a:rPr lang="el-GR" sz="2200" dirty="0"/>
              <a:t>και σύνδεση με τη νέα ιστοσελίδα </a:t>
            </a:r>
            <a:r>
              <a:rPr lang="en-US" sz="2200" dirty="0"/>
              <a:t>(</a:t>
            </a:r>
            <a:r>
              <a:rPr lang="en-US" sz="2200" dirty="0">
                <a:hlinkClick r:id="rId2"/>
              </a:rPr>
              <a:t>www.e-artas.gr</a:t>
            </a:r>
            <a:r>
              <a:rPr lang="en-US" sz="2200" dirty="0"/>
              <a:t>) </a:t>
            </a:r>
            <a:r>
              <a:rPr lang="el-GR" sz="2200" dirty="0"/>
              <a:t>και τις εφαρμογές του έργου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/>
              <a:t>Ανάπτυξη νέων εφαρμογών – υπηρεσιών ως προς τις επιχειρήσεις – μέλη του Επιμελητηρίου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200" dirty="0"/>
              <a:t>Εξωστρέφεια του Επιμελητηρίου με ευέλικτο, ψηφιακό τρόπο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3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5AF55F-BF05-AEAB-D17E-767E874E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Ευχαριστούμε πολύ! 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165997-BF2D-182C-2A17-A0BEF629F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1560560"/>
          </a:xfrm>
        </p:spPr>
        <p:txBody>
          <a:bodyPr>
            <a:normAutofit/>
          </a:bodyPr>
          <a:lstStyle/>
          <a:p>
            <a:r>
              <a:rPr lang="el-GR" dirty="0"/>
              <a:t>Χριστίνα Μανιφάβα</a:t>
            </a:r>
          </a:p>
          <a:p>
            <a:r>
              <a:rPr lang="el-GR" dirty="0"/>
              <a:t>Ειδικός Συνεργάτης Επιμελητηρίου Άρτας</a:t>
            </a:r>
          </a:p>
          <a:p>
            <a:r>
              <a:rPr lang="el-GR" dirty="0"/>
              <a:t>Μέλος Ομάδας Έργου</a:t>
            </a:r>
          </a:p>
        </p:txBody>
      </p:sp>
    </p:spTree>
    <p:extLst>
      <p:ext uri="{BB962C8B-B14F-4D97-AF65-F5344CB8AC3E}">
        <p14:creationId xmlns:p14="http://schemas.microsoft.com/office/powerpoint/2010/main" val="2765438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Συνοπτική παρουσίαση του έργου</a:t>
            </a: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1" b="12341"/>
          <a:stretch>
            <a:fillRect/>
          </a:stretch>
        </p:blipFill>
        <p:spPr/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ΕΠΙΜΕΛΗΤΗΡΙΟ ΆΡΤΑΣ</a:t>
            </a:r>
          </a:p>
        </p:txBody>
      </p:sp>
    </p:spTree>
    <p:extLst>
      <p:ext uri="{BB962C8B-B14F-4D97-AF65-F5344CB8AC3E}">
        <p14:creationId xmlns:p14="http://schemas.microsoft.com/office/powerpoint/2010/main" val="553049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 ΦΑΣΕΙΣ ΤΟΥ ΈΡΓΟΥ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4843360" cy="2283824"/>
          </a:xfrm>
        </p:spPr>
        <p:txBody>
          <a:bodyPr>
            <a:noAutofit/>
          </a:bodyPr>
          <a:lstStyle/>
          <a:p>
            <a:r>
              <a:rPr lang="el-GR" b="1" dirty="0"/>
              <a:t>Α</a:t>
            </a:r>
            <a:r>
              <a:rPr lang="el-GR" dirty="0"/>
              <a:t>. ΠΡΟΠΑΡΑΣΚΕΥΑΣΤΙΚΗ ΦΑΣΗ</a:t>
            </a:r>
          </a:p>
          <a:p>
            <a:r>
              <a:rPr lang="el-GR" b="1" dirty="0"/>
              <a:t>Β. </a:t>
            </a:r>
            <a:r>
              <a:rPr lang="el-GR" dirty="0"/>
              <a:t>ΠΡΟΜΗΘΕΙΑ ΚΑΙ ΕΓΚΑΤΑΣΤΑΣΗ ΕΞΟΠΛΙΣΜΟΥ</a:t>
            </a:r>
          </a:p>
          <a:p>
            <a:r>
              <a:rPr lang="el-GR" b="1" dirty="0"/>
              <a:t>Γ. </a:t>
            </a:r>
            <a:r>
              <a:rPr lang="el-GR" dirty="0"/>
              <a:t>ΑΝΑΠΤΥΞΗ ΣΥΣΤΗΜΑΤΩΝ ΕΦΑΡΜΟΓΩΝ</a:t>
            </a:r>
          </a:p>
          <a:p>
            <a:r>
              <a:rPr lang="el-GR" b="1" dirty="0"/>
              <a:t>Δ. </a:t>
            </a:r>
            <a:r>
              <a:rPr lang="el-GR" dirty="0"/>
              <a:t>ΠΙΛΟΤΙΚΗ ΛΕΙΤΟΥΡΓΙΑ ΚΑΙ ΕΚΠΑΙΔΕΥΣΗ</a:t>
            </a:r>
          </a:p>
        </p:txBody>
      </p:sp>
    </p:spTree>
    <p:extLst>
      <p:ext uri="{BB962C8B-B14F-4D97-AF65-F5344CB8AC3E}">
        <p14:creationId xmlns:p14="http://schemas.microsoft.com/office/powerpoint/2010/main" val="1058615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E5C018-059B-3048-1C04-5120DB35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στοιχεία του έργου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35B2D4-ADEA-E424-26F2-4B8B3055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Συνολικός προϋπολογισμός: </a:t>
            </a:r>
            <a:r>
              <a:rPr lang="en-US" sz="2200" dirty="0"/>
              <a:t>188.771,40 €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l-GR" sz="2200" dirty="0"/>
              <a:t>Ανάδοχος εκτέλεσης σύμβασης: ένωση φορέων </a:t>
            </a:r>
            <a:r>
              <a:rPr lang="en-US" sz="2200" dirty="0"/>
              <a:t>KNOWLEDGE </a:t>
            </a:r>
            <a:r>
              <a:rPr lang="el-GR" sz="2200" dirty="0"/>
              <a:t>Α.Ε. και </a:t>
            </a:r>
            <a:r>
              <a:rPr lang="en-US" sz="2200" dirty="0"/>
              <a:t>INNOVATIVE </a:t>
            </a:r>
            <a:r>
              <a:rPr lang="el-GR" sz="2200" dirty="0"/>
              <a:t>ΙΚΕ</a:t>
            </a:r>
            <a:endParaRPr lang="en-US" sz="2200" dirty="0"/>
          </a:p>
          <a:p>
            <a:pPr marL="0" indent="0">
              <a:buNone/>
            </a:pPr>
            <a:endParaRPr lang="el-GR" sz="2200" dirty="0"/>
          </a:p>
          <a:p>
            <a:r>
              <a:rPr lang="el-GR" sz="2200" dirty="0"/>
              <a:t>Στάδιο υλοποίησης του έργου: Ολοκληρωμένο</a:t>
            </a:r>
          </a:p>
        </p:txBody>
      </p:sp>
    </p:spTree>
    <p:extLst>
      <p:ext uri="{BB962C8B-B14F-4D97-AF65-F5344CB8AC3E}">
        <p14:creationId xmlns:p14="http://schemas.microsoft.com/office/powerpoint/2010/main" val="18276066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500" dirty="0"/>
              <a:t>Συστήματα και Υπηρεσίες ΤΠΕ που δημιουργήθηκαν με την ολοκλήρωση του έργου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54954" y="3385751"/>
            <a:ext cx="10501587" cy="3237471"/>
          </a:xfrm>
        </p:spPr>
        <p:txBody>
          <a:bodyPr>
            <a:normAutofit/>
          </a:bodyPr>
          <a:lstStyle/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l-GR" b="1" u="sng" dirty="0">
                <a:solidFill>
                  <a:schemeClr val="accent6">
                    <a:lumMod val="50000"/>
                  </a:schemeClr>
                </a:solidFill>
              </a:rPr>
              <a:t>ΆΞΟΝΑΣ 1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: ΑΝΑΒΑΘΜΙΣΗ ΤΗΣ ΨΗΦΙΑΚΗΣ ΥΠΟΔΟΜΗΣ ΤΟΥ ΕΠΙΜΕΛΗΤΗΡΙΟΥ ΣΕ ΛΟΓΙΣΜΙΚΟ ΚΑΙ ΥΛΙΚΟ</a:t>
            </a:r>
          </a:p>
          <a:p>
            <a:r>
              <a:rPr lang="el-GR" b="1" u="sng" dirty="0">
                <a:solidFill>
                  <a:schemeClr val="accent6">
                    <a:lumMod val="50000"/>
                  </a:schemeClr>
                </a:solidFill>
              </a:rPr>
              <a:t>ΆΞΟΝΑΣ 2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: ΥΠΟΔΟΧΗ ΚΑΙ ΕΞΥΠΗΡΕΤΗΣΗ ΑΙΤΗΜΑΤΩΝ ΤΩΝ ΕΠΙΧΕΙΡΗΣΕΩΝ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(ONE STOP SHOP)</a:t>
            </a:r>
          </a:p>
          <a:p>
            <a:r>
              <a:rPr lang="el-GR" b="1" u="sng" dirty="0">
                <a:solidFill>
                  <a:schemeClr val="accent6">
                    <a:lumMod val="50000"/>
                  </a:schemeClr>
                </a:solidFill>
              </a:rPr>
              <a:t>ΆΞΟΝΑΣ 3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: ΠΑΡΟΧΗ ΕΞΕΙΔΙΚΕΥΜΕΝΗΣ ΕΠΙΧΕΙΡΗΜΑΤΙΚΗΣ ΠΛΗΡΟΦΟΡΗΣΗΣ ΚΑΙ ΣΥΜΒΟΥΛΩΝ</a:t>
            </a:r>
          </a:p>
          <a:p>
            <a:r>
              <a:rPr lang="el-GR" b="1" u="sng" dirty="0">
                <a:solidFill>
                  <a:schemeClr val="accent6">
                    <a:lumMod val="50000"/>
                  </a:schemeClr>
                </a:solidFill>
              </a:rPr>
              <a:t>ΆΞΟΝΑΣ 4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: ΔΗΜΙΟΥΡΓΙΑ ΠΑΡΑΤΗΡΗΤΗΡΙΟΥ ΕΠΙΧΕΙΡΗΜΑΤΙΚΟΤΑΣ</a:t>
            </a:r>
          </a:p>
          <a:p>
            <a:r>
              <a:rPr lang="el-GR" b="1" u="sng" dirty="0">
                <a:solidFill>
                  <a:schemeClr val="accent6">
                    <a:lumMod val="50000"/>
                  </a:schemeClr>
                </a:solidFill>
              </a:rPr>
              <a:t>ΆΞΟΝΑΣ 5</a:t>
            </a:r>
            <a:r>
              <a:rPr lang="el-GR" b="1">
                <a:solidFill>
                  <a:schemeClr val="accent6">
                    <a:lumMod val="50000"/>
                  </a:schemeClr>
                </a:solidFill>
              </a:rPr>
              <a:t>: ΕΞΩΣΤΡΕΦΕΙΑ ΨΗΦΙΑΚΩΝ ΥΠΗΡΕΣΙΩΝ ΚΑΙ ΔΙΑΣΥΝΔΕΣΗ ΜΕ ΤΙΣ ΤΟΠΙΚΕΣ ΕΠΙΧΕΙΡΗΣΕΙΣ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1: ΑΝΑΒΑΘΜΙΣΗ ΤΗΣ ΨΗΦΙΑΚΗΣ ΥΠΟΔΟΜΗΣ ΤΟΥ ΕΠΙΜΕΛΗΤΗΡΙΟΥ ΣΕ ΛΟΓΙΣΜΙΚΟ ΚΑΙ ΥΛΙΚΟ</a:t>
            </a:r>
            <a:br>
              <a:rPr lang="el-GR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l-GR" sz="35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54954" y="3385751"/>
            <a:ext cx="10501587" cy="3237471"/>
          </a:xfrm>
        </p:spPr>
        <p:txBody>
          <a:bodyPr>
            <a:normAutofit fontScale="92500" lnSpcReduction="20000"/>
          </a:bodyPr>
          <a:lstStyle/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Εκσυγχρονισμός του ΟΠΣ </a:t>
            </a:r>
            <a:r>
              <a:rPr lang="el-GR" dirty="0" err="1">
                <a:solidFill>
                  <a:schemeClr val="accent1">
                    <a:lumMod val="50000"/>
                  </a:schemeClr>
                </a:solidFill>
              </a:rPr>
              <a:t>Πρωτέας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cloud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του Επιμελητηρίου σε σύγχρονο περιβάλλον εσωτερικής οργάνωσης σε τεχνολογία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Cloud –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διασύνδεση σε πραγματικό χρόνο με ανταλλαγή δεδομένων από και προς τα υπόλοιπα συστήματα του έργου (λειτουργία σαν ένα ενιαία σύστημα)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Αναβάθμιση της διαδικτυακής πύλης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(portal)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του Επιμελητήριο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www.e-artas.gr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 -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Διασύνδεση με την εσωτερική μηχανογράφηση του Επιμελητηρίου και ενσωμάτωση σε ένα ενιαίο περιβάλλον με τις νέες εφαρμογές που αναπτύχθηκαν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Μαζική Επικοινωνία και Ενημέρωση των επιχειρήσεων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newsletter , email,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sms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Αναβάθμιση εξοπλισμού και υποδομών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server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 για τη φιλοξενία των νέων υποδομών,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pc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της ομάδας εργασίας,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laptop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για τις παρουσιάσεις στις επιχειρήσεις)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6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1: ΑΝΑΒΑΘΜΙΣΗ ΤΗΣ ΨΗΦΙΑΚΗΣ ΥΠΟΔΟΜΗΣ ΤΟΥ ΕΠΙΜΕΛΗΤΗΡΙΟΥ ΣΕ ΛΟΓΙΣΜΙΚΟ ΚΑΙ ΥΛΙΚΟ</a:t>
            </a:r>
            <a:br>
              <a:rPr lang="el-GR" sz="2500" b="1" dirty="0">
                <a:solidFill>
                  <a:schemeClr val="bg1"/>
                </a:solidFill>
              </a:rPr>
            </a:br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7" y="2332528"/>
            <a:ext cx="4131365" cy="438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74" y="2953875"/>
            <a:ext cx="6481677" cy="313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816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2: ΥΠΟΔΟΧΗ ΚΑΙ ΕΞΥΠΗΡΕΤΗΣΗ ΑΙΤΗΜΑΤΩΝ ΤΩΝ ΕΠΙΧΕΙΡΗΣΕΩΝ (</a:t>
            </a:r>
            <a:r>
              <a:rPr lang="en-US" sz="2500" b="1" dirty="0">
                <a:solidFill>
                  <a:schemeClr val="bg1"/>
                </a:solidFill>
              </a:rPr>
              <a:t>ONE STOP SHOP)</a:t>
            </a:r>
            <a:endParaRPr lang="el-GR" sz="2500" dirty="0">
              <a:solidFill>
                <a:schemeClr val="bg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54954" y="3385751"/>
            <a:ext cx="10501587" cy="3237471"/>
          </a:xfrm>
        </p:spPr>
        <p:txBody>
          <a:bodyPr>
            <a:normAutofit/>
          </a:bodyPr>
          <a:lstStyle/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Εφαρμογή διαδικτυακής εξυπηρέτησης των επιχειρήσεων </a:t>
            </a:r>
          </a:p>
          <a:p>
            <a:pPr marL="285750" indent="-285750">
              <a:buFontTx/>
              <a:buChar char="-"/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Εφαρμογή ηλεκτρονικής υποβολής και διαχείρισης των αιτημάτων των επιχειρήσεων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E-CHAMBER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8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b="1" dirty="0">
                <a:solidFill>
                  <a:schemeClr val="bg1"/>
                </a:solidFill>
              </a:rPr>
              <a:t>ΑΞΟΝΑΣ 2: ΥΠΟΔΟΧΗ ΚΑΙ ΕΞΥΠΗΡΕΤΗΣΗ ΑΙΤΗΜΑΤΩΝ ΤΩΝ ΕΠΙΧΕΙΡΗΣΕΩΝ (</a:t>
            </a:r>
            <a:r>
              <a:rPr lang="en-US" sz="2500" b="1" dirty="0">
                <a:solidFill>
                  <a:schemeClr val="bg1"/>
                </a:solidFill>
              </a:rPr>
              <a:t>ONE STOP SHOP)</a:t>
            </a:r>
            <a:br>
              <a:rPr lang="el-GR" sz="2500" b="1" dirty="0">
                <a:solidFill>
                  <a:schemeClr val="bg1"/>
                </a:solidFill>
              </a:rPr>
            </a:br>
            <a:endParaRPr lang="el-GR" sz="2500" dirty="0">
              <a:solidFill>
                <a:schemeClr val="bg1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8" y="2479933"/>
            <a:ext cx="10243789" cy="3978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0268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Αίθουσα συσκέψεων (Ιόντα)</Template>
  <TotalTime>208</TotalTime>
  <Words>554</Words>
  <Application>Microsoft Office PowerPoint</Application>
  <PresentationFormat>Ευρεία οθόνη</PresentationFormat>
  <Paragraphs>66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«ΑΝΑΠΤΥΞΗ ΕΦΑΡΜΟΓΩΝ ΤΠΕ ΤΟΥ ΕΠΙΜΕΛΗΤΗΡΙΟΥ ΑΡΤΑΣ ΓΙΑ ΗΛΕΚΤΡΟΝΙΚΗ ΔΙΑΚΥΒΕΡΝΗΣΗ ΚΑΙ ΨΗΦΙΑΚΕΣ ΥΠΗΡΕΣΙΕΣ ΕΝΙΣΧΥΣΗΣ ΤΗΣ ΤΟΠΙΚΗΣ ΕΠΙΧΕΙΡΗΜΑΤΙΚΟΤΗΤΑΣ»</vt:lpstr>
      <vt:lpstr>Συνοπτική παρουσίαση του έργου</vt:lpstr>
      <vt:lpstr>4 ΦΑΣΕΙΣ ΤΟΥ ΈΡΓΟΥ</vt:lpstr>
      <vt:lpstr>Γενικά στοιχεία του έργου</vt:lpstr>
      <vt:lpstr>Συστήματα και Υπηρεσίες ΤΠΕ που δημιουργήθηκαν με την ολοκλήρωση του έργου</vt:lpstr>
      <vt:lpstr>ΑΞΟΝΑΣ 1: ΑΝΑΒΑΘΜΙΣΗ ΤΗΣ ΨΗΦΙΑΚΗΣ ΥΠΟΔΟΜΗΣ ΤΟΥ ΕΠΙΜΕΛΗΤΗΡΙΟΥ ΣΕ ΛΟΓΙΣΜΙΚΟ ΚΑΙ ΥΛΙΚΟ </vt:lpstr>
      <vt:lpstr>ΑΞΟΝΑΣ 1: ΑΝΑΒΑΘΜΙΣΗ ΤΗΣ ΨΗΦΙΑΚΗΣ ΥΠΟΔΟΜΗΣ ΤΟΥ ΕΠΙΜΕΛΗΤΗΡΙΟΥ ΣΕ ΛΟΓΙΣΜΙΚΟ ΚΑΙ ΥΛΙΚΟ </vt:lpstr>
      <vt:lpstr>ΑΞΟΝΑΣ 2: ΥΠΟΔΟΧΗ ΚΑΙ ΕΞΥΠΗΡΕΤΗΣΗ ΑΙΤΗΜΑΤΩΝ ΤΩΝ ΕΠΙΧΕΙΡΗΣΕΩΝ (ONE STOP SHOP)</vt:lpstr>
      <vt:lpstr>ΑΞΟΝΑΣ 2: ΥΠΟΔΟΧΗ ΚΑΙ ΕΞΥΠΗΡΕΤΗΣΗ ΑΙΤΗΜΑΤΩΝ ΤΩΝ ΕΠΙΧΕΙΡΗΣΕΩΝ (ONE STOP SHOP) </vt:lpstr>
      <vt:lpstr>ΑΞΟΝΑΣ 3: ΠΑΡΟΧΗ ΕΞΕΙΔΙΚΕΥΜΕΝΗΣ ΕΠΙΧΕΙΡΗΜΑΤΙΚΗΣ ΠΛΗΡΟΦΟΡΗΣΗΣ ΚΑΙ ΣΥΜΒΟΥΛΩΝ</vt:lpstr>
      <vt:lpstr>ΑΞΟΝΑΣ 3: ΠΑΡΟΧΗ ΕΞΕΙΔΙΚΕΥΜΕΝΗΣ ΕΠΙΧΕΙΡΗΜΑΤΙΚΗΣ ΠΛΗΡΟΦΟΡΗΣΗΣ ΚΑΙ ΣΥΜΒΟΥΛΩΝ </vt:lpstr>
      <vt:lpstr>ΑΞΟΝΑΣ 4: ΠΑΡΑΤΗΡΗΤΗΡΙΟ ΕΠΙΧΕΙΡΗΜΑΤΙΚΟΤΗΤΑΣ</vt:lpstr>
      <vt:lpstr>ΑΞΟΝΑΣ 4: ΠΑΡΑΤΗΡΗΤΗΡΙΟ ΕΠΙΧΕΙΡΗΜΑΤΙΚΟΤΗΤΑΣ </vt:lpstr>
      <vt:lpstr>ΑΞΟΝΑΣ 5: ΕΞΩΣΤΡΕΦΕΙΑ ΨΗΦΙΑΚΩΝ ΥΠΗΡΕΣΙΩΝ ΚΑΙ ΔΙΑΣΥΝΔΕΣΗ ΜΕ ΤΙΣ ΤΟΠΙΚΕΣ ΕΠΙΧΕΙΡΗΣΕΙΣ</vt:lpstr>
      <vt:lpstr>ΑΞΟΝΑΣ 5: ΕΞΩΣΤΡΕΦΕΙΑ ΨΗΦΙΑΚΩΝ ΥΠΗΡΕΣΙΩΝ ΚΑΙ ΔΙΑΣΥΝΔΕΣΗ ΜΕ ΤΙΣ ΤΟΠΙΚΕΣ ΕΠΙΧΕΙΡΗΣΕΙΣ </vt:lpstr>
      <vt:lpstr>Αποτελέσματα του έργου</vt:lpstr>
      <vt:lpstr>Ευχαριστούμε πολύ!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«ΑΝΑΠΤΥΞΗ ΕΦΑΡΜΟΓΩΝ ΤΠΕ ΤΟΥ ΕΠΙΜΕΛΗΤΗΡΙΟΥ ΑΡΤΑΣ ΓΙΑ ΗΛΕΚΤΡΟΝΙΚΗ ΔΙΑΚΥΒΕΡΝΗΣΗ ΚΑΙ ΨΗΦΙΑΚΕΣ ΥΠΗΡΕΣΙΕΣ ΕΝΙΣΧΥΣΗΣ ΤΗΣ ΤΟΠΙΚΗΣ ΕΠΙΧΕΙΡΗΜΑΤΙΚΟΤΗΤΑΣ»</dc:title>
  <dc:creator>e-artas R5 ΣΤ2</dc:creator>
  <cp:lastModifiedBy>career way</cp:lastModifiedBy>
  <cp:revision>30</cp:revision>
  <dcterms:created xsi:type="dcterms:W3CDTF">2022-07-05T07:08:06Z</dcterms:created>
  <dcterms:modified xsi:type="dcterms:W3CDTF">2022-07-05T21:06:51Z</dcterms:modified>
</cp:coreProperties>
</file>